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386"/>
    <a:srgbClr val="D27A21"/>
    <a:srgbClr val="FFFFFF"/>
    <a:srgbClr val="3D6FB6"/>
    <a:srgbClr val="2F5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272B9-73AB-4428-838F-F8EE73AA0487}" v="9" dt="2024-05-09T10:22:10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Jiménez Díaz" userId="c3920a19-2dfc-4d6f-bc06-174a0a05fad5" providerId="ADAL" clId="{8FF272B9-73AB-4428-838F-F8EE73AA0487}"/>
    <pc:docChg chg="undo custSel addSld delSld modSld">
      <pc:chgData name="Lydia Jiménez Díaz" userId="c3920a19-2dfc-4d6f-bc06-174a0a05fad5" providerId="ADAL" clId="{8FF272B9-73AB-4428-838F-F8EE73AA0487}" dt="2024-05-10T11:11:09.762" v="56" actId="47"/>
      <pc:docMkLst>
        <pc:docMk/>
      </pc:docMkLst>
      <pc:sldChg chg="addSp delSp modSp mod setBg delDesignElem">
        <pc:chgData name="Lydia Jiménez Díaz" userId="c3920a19-2dfc-4d6f-bc06-174a0a05fad5" providerId="ADAL" clId="{8FF272B9-73AB-4428-838F-F8EE73AA0487}" dt="2024-05-09T10:22:17.006" v="55" actId="20577"/>
        <pc:sldMkLst>
          <pc:docMk/>
          <pc:sldMk cId="512416029" sldId="258"/>
        </pc:sldMkLst>
        <pc:spChg chg="add mod ord">
          <ac:chgData name="Lydia Jiménez Díaz" userId="c3920a19-2dfc-4d6f-bc06-174a0a05fad5" providerId="ADAL" clId="{8FF272B9-73AB-4428-838F-F8EE73AA0487}" dt="2024-05-09T10:20:14.301" v="27" actId="1076"/>
          <ac:spMkLst>
            <pc:docMk/>
            <pc:sldMk cId="512416029" sldId="258"/>
            <ac:spMk id="2" creationId="{509B8B80-EA72-41BF-366A-9084D0B7C3C4}"/>
          </ac:spMkLst>
        </pc:spChg>
        <pc:spChg chg="mod ord">
          <ac:chgData name="Lydia Jiménez Díaz" userId="c3920a19-2dfc-4d6f-bc06-174a0a05fad5" providerId="ADAL" clId="{8FF272B9-73AB-4428-838F-F8EE73AA0487}" dt="2024-05-09T10:22:17.006" v="55" actId="20577"/>
          <ac:spMkLst>
            <pc:docMk/>
            <pc:sldMk cId="512416029" sldId="258"/>
            <ac:spMk id="4" creationId="{3E6FA41D-B56D-8AB7-08B2-BA86AE718197}"/>
          </ac:spMkLst>
        </pc:spChg>
        <pc:spChg chg="add del">
          <ac:chgData name="Lydia Jiménez Díaz" userId="c3920a19-2dfc-4d6f-bc06-174a0a05fad5" providerId="ADAL" clId="{8FF272B9-73AB-4428-838F-F8EE73AA0487}" dt="2024-05-09T10:18:21.362" v="9" actId="26606"/>
          <ac:spMkLst>
            <pc:docMk/>
            <pc:sldMk cId="512416029" sldId="258"/>
            <ac:spMk id="11" creationId="{327D73B4-9F5C-4A64-A179-51B9500CB8B5}"/>
          </ac:spMkLst>
        </pc:spChg>
        <pc:spChg chg="add del">
          <ac:chgData name="Lydia Jiménez Díaz" userId="c3920a19-2dfc-4d6f-bc06-174a0a05fad5" providerId="ADAL" clId="{8FF272B9-73AB-4428-838F-F8EE73AA0487}" dt="2024-05-09T10:18:21.362" v="9" actId="26606"/>
          <ac:spMkLst>
            <pc:docMk/>
            <pc:sldMk cId="512416029" sldId="258"/>
            <ac:spMk id="13" creationId="{C1F06963-6374-4B48-844F-071A9BAAAE02}"/>
          </ac:spMkLst>
        </pc:spChg>
        <pc:spChg chg="add del">
          <ac:chgData name="Lydia Jiménez Díaz" userId="c3920a19-2dfc-4d6f-bc06-174a0a05fad5" providerId="ADAL" clId="{8FF272B9-73AB-4428-838F-F8EE73AA0487}" dt="2024-05-09T10:18:21.362" v="9" actId="26606"/>
          <ac:spMkLst>
            <pc:docMk/>
            <pc:sldMk cId="512416029" sldId="258"/>
            <ac:spMk id="15" creationId="{6CB927A4-E432-4310-9CD5-E89FF5063179}"/>
          </ac:spMkLst>
        </pc:spChg>
        <pc:spChg chg="add del">
          <ac:chgData name="Lydia Jiménez Díaz" userId="c3920a19-2dfc-4d6f-bc06-174a0a05fad5" providerId="ADAL" clId="{8FF272B9-73AB-4428-838F-F8EE73AA0487}" dt="2024-05-09T10:18:21.362" v="9" actId="26606"/>
          <ac:spMkLst>
            <pc:docMk/>
            <pc:sldMk cId="512416029" sldId="258"/>
            <ac:spMk id="17" creationId="{1453BF6C-B012-48B7-B4E8-6D7AC7C27D02}"/>
          </ac:spMkLst>
        </pc:spChg>
        <pc:spChg chg="add del">
          <ac:chgData name="Lydia Jiménez Díaz" userId="c3920a19-2dfc-4d6f-bc06-174a0a05fad5" providerId="ADAL" clId="{8FF272B9-73AB-4428-838F-F8EE73AA0487}" dt="2024-05-09T10:18:21.362" v="9" actId="26606"/>
          <ac:spMkLst>
            <pc:docMk/>
            <pc:sldMk cId="512416029" sldId="258"/>
            <ac:spMk id="19" creationId="{E3020543-B24B-4EC4-8FFC-8DD88EEA91A8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512416029" sldId="258"/>
            <ac:spMk id="227" creationId="{5A0118C5-4F8D-4CF4-BADD-53FEACC6C42A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512416029" sldId="258"/>
            <ac:spMk id="233" creationId="{877E3FF1-E4B8-49CB-9DD6-7D2067808FFB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512416029" sldId="258"/>
            <ac:spMk id="235" creationId="{30BDE8C6-094E-46E6-BD5E-75FAB4F7CAC7}"/>
          </ac:spMkLst>
        </pc:spChg>
        <pc:grpChg chg="del">
          <ac:chgData name="Lydia Jiménez Díaz" userId="c3920a19-2dfc-4d6f-bc06-174a0a05fad5" providerId="ADAL" clId="{8FF272B9-73AB-4428-838F-F8EE73AA0487}" dt="2024-05-09T10:17:03.099" v="4"/>
          <ac:grpSpMkLst>
            <pc:docMk/>
            <pc:sldMk cId="512416029" sldId="258"/>
            <ac:grpSpMk id="229" creationId="{5C880D58-0477-47F1-B3CB-4B301794116A}"/>
          </ac:grpSpMkLst>
        </pc:grpChg>
        <pc:grpChg chg="del">
          <ac:chgData name="Lydia Jiménez Díaz" userId="c3920a19-2dfc-4d6f-bc06-174a0a05fad5" providerId="ADAL" clId="{8FF272B9-73AB-4428-838F-F8EE73AA0487}" dt="2024-05-09T10:17:03.099" v="4"/>
          <ac:grpSpMkLst>
            <pc:docMk/>
            <pc:sldMk cId="512416029" sldId="258"/>
            <ac:grpSpMk id="237" creationId="{582A903B-6B78-4F0A-B7C9-3D80499020B8}"/>
          </ac:grpSpMkLst>
        </pc:grpChg>
        <pc:picChg chg="mod modCrop">
          <ac:chgData name="Lydia Jiménez Díaz" userId="c3920a19-2dfc-4d6f-bc06-174a0a05fad5" providerId="ADAL" clId="{8FF272B9-73AB-4428-838F-F8EE73AA0487}" dt="2024-05-09T10:20:57.658" v="40" actId="1076"/>
          <ac:picMkLst>
            <pc:docMk/>
            <pc:sldMk cId="512416029" sldId="258"/>
            <ac:picMk id="6" creationId="{08B885F9-0698-7609-2AF5-F8C6C373DC50}"/>
          </ac:picMkLst>
        </pc:picChg>
        <pc:cxnChg chg="add del">
          <ac:chgData name="Lydia Jiménez Díaz" userId="c3920a19-2dfc-4d6f-bc06-174a0a05fad5" providerId="ADAL" clId="{8FF272B9-73AB-4428-838F-F8EE73AA0487}" dt="2024-05-09T10:18:21.362" v="9" actId="26606"/>
          <ac:cxnSpMkLst>
            <pc:docMk/>
            <pc:sldMk cId="512416029" sldId="258"/>
            <ac:cxnSpMk id="21" creationId="{C49DA8F6-BCC1-4447-B54C-57856834B94B}"/>
          </ac:cxnSpMkLst>
        </pc:cxnChg>
        <pc:cxnChg chg="add del">
          <ac:chgData name="Lydia Jiménez Díaz" userId="c3920a19-2dfc-4d6f-bc06-174a0a05fad5" providerId="ADAL" clId="{8FF272B9-73AB-4428-838F-F8EE73AA0487}" dt="2024-05-09T10:18:34.675" v="11" actId="26606"/>
          <ac:cxnSpMkLst>
            <pc:docMk/>
            <pc:sldMk cId="512416029" sldId="258"/>
            <ac:cxnSpMk id="23" creationId="{1503BFE4-729B-D9D0-C17B-501E6AF1127A}"/>
          </ac:cxnSpMkLst>
        </pc:cxnChg>
      </pc:sldChg>
      <pc:sldChg chg="addSp delSp modSp add del mod setBg delDesignElem">
        <pc:chgData name="Lydia Jiménez Díaz" userId="c3920a19-2dfc-4d6f-bc06-174a0a05fad5" providerId="ADAL" clId="{8FF272B9-73AB-4428-838F-F8EE73AA0487}" dt="2024-05-10T11:11:09.762" v="56" actId="47"/>
        <pc:sldMkLst>
          <pc:docMk/>
          <pc:sldMk cId="4219207408" sldId="259"/>
        </pc:sldMkLst>
        <pc:spChg chg="mod ord">
          <ac:chgData name="Lydia Jiménez Díaz" userId="c3920a19-2dfc-4d6f-bc06-174a0a05fad5" providerId="ADAL" clId="{8FF272B9-73AB-4428-838F-F8EE73AA0487}" dt="2024-05-09T10:17:43.564" v="5" actId="26606"/>
          <ac:spMkLst>
            <pc:docMk/>
            <pc:sldMk cId="4219207408" sldId="259"/>
            <ac:spMk id="4" creationId="{3E6FA41D-B56D-8AB7-08B2-BA86AE718197}"/>
          </ac:spMkLst>
        </pc:spChg>
        <pc:spChg chg="add del">
          <ac:chgData name="Lydia Jiménez Díaz" userId="c3920a19-2dfc-4d6f-bc06-174a0a05fad5" providerId="ADAL" clId="{8FF272B9-73AB-4428-838F-F8EE73AA0487}" dt="2024-05-09T10:18:35.266" v="12"/>
          <ac:spMkLst>
            <pc:docMk/>
            <pc:sldMk cId="4219207408" sldId="259"/>
            <ac:spMk id="11" creationId="{5A0118C5-4F8D-4CF4-BADD-53FEACC6C42A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4219207408" sldId="259"/>
            <ac:spMk id="227" creationId="{5A0118C5-4F8D-4CF4-BADD-53FEACC6C42A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4219207408" sldId="259"/>
            <ac:spMk id="233" creationId="{877E3FF1-E4B8-49CB-9DD6-7D2067808FFB}"/>
          </ac:spMkLst>
        </pc:spChg>
        <pc:spChg chg="del">
          <ac:chgData name="Lydia Jiménez Díaz" userId="c3920a19-2dfc-4d6f-bc06-174a0a05fad5" providerId="ADAL" clId="{8FF272B9-73AB-4428-838F-F8EE73AA0487}" dt="2024-05-09T10:17:03.099" v="4"/>
          <ac:spMkLst>
            <pc:docMk/>
            <pc:sldMk cId="4219207408" sldId="259"/>
            <ac:spMk id="235" creationId="{30BDE8C6-094E-46E6-BD5E-75FAB4F7CAC7}"/>
          </ac:spMkLst>
        </pc:spChg>
        <pc:grpChg chg="add del">
          <ac:chgData name="Lydia Jiménez Díaz" userId="c3920a19-2dfc-4d6f-bc06-174a0a05fad5" providerId="ADAL" clId="{8FF272B9-73AB-4428-838F-F8EE73AA0487}" dt="2024-05-09T10:18:35.266" v="12"/>
          <ac:grpSpMkLst>
            <pc:docMk/>
            <pc:sldMk cId="4219207408" sldId="259"/>
            <ac:grpSpMk id="13" creationId="{B894EFA8-F425-4D19-A94B-445388B31E20}"/>
          </ac:grpSpMkLst>
        </pc:grpChg>
        <pc:grpChg chg="add del">
          <ac:chgData name="Lydia Jiménez Díaz" userId="c3920a19-2dfc-4d6f-bc06-174a0a05fad5" providerId="ADAL" clId="{8FF272B9-73AB-4428-838F-F8EE73AA0487}" dt="2024-05-09T10:18:35.266" v="12"/>
          <ac:grpSpMkLst>
            <pc:docMk/>
            <pc:sldMk cId="4219207408" sldId="259"/>
            <ac:grpSpMk id="17" creationId="{582A903B-6B78-4F0A-B7C9-3D80499020B8}"/>
          </ac:grpSpMkLst>
        </pc:grpChg>
        <pc:grpChg chg="del">
          <ac:chgData name="Lydia Jiménez Díaz" userId="c3920a19-2dfc-4d6f-bc06-174a0a05fad5" providerId="ADAL" clId="{8FF272B9-73AB-4428-838F-F8EE73AA0487}" dt="2024-05-09T10:17:03.099" v="4"/>
          <ac:grpSpMkLst>
            <pc:docMk/>
            <pc:sldMk cId="4219207408" sldId="259"/>
            <ac:grpSpMk id="229" creationId="{5C880D58-0477-47F1-B3CB-4B301794116A}"/>
          </ac:grpSpMkLst>
        </pc:grpChg>
        <pc:grpChg chg="del">
          <ac:chgData name="Lydia Jiménez Díaz" userId="c3920a19-2dfc-4d6f-bc06-174a0a05fad5" providerId="ADAL" clId="{8FF272B9-73AB-4428-838F-F8EE73AA0487}" dt="2024-05-09T10:17:03.099" v="4"/>
          <ac:grpSpMkLst>
            <pc:docMk/>
            <pc:sldMk cId="4219207408" sldId="259"/>
            <ac:grpSpMk id="237" creationId="{582A903B-6B78-4F0A-B7C9-3D80499020B8}"/>
          </ac:grpSpMkLst>
        </pc:grpChg>
        <pc:picChg chg="mod">
          <ac:chgData name="Lydia Jiménez Díaz" userId="c3920a19-2dfc-4d6f-bc06-174a0a05fad5" providerId="ADAL" clId="{8FF272B9-73AB-4428-838F-F8EE73AA0487}" dt="2024-05-09T10:20:38.040" v="34" actId="1076"/>
          <ac:picMkLst>
            <pc:docMk/>
            <pc:sldMk cId="4219207408" sldId="259"/>
            <ac:picMk id="6" creationId="{08B885F9-0698-7609-2AF5-F8C6C373DC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DEEB5-256D-2277-2873-97754E7D8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6D7545-16EF-3701-EDAC-F606D18EE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2420CE-A1B3-2C19-E121-2687CFAE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60F29A-7CC9-263D-A578-9669C96A5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C5E6D2-8075-A1BD-1232-1317C24FF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10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A6D47-B790-4F79-9D47-0E545EEA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A75058-F261-A05C-0F28-BC773013B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6AE4DA-6586-0CEE-DEDC-276A95D2C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1422A8-AAF8-CB46-7F04-ADFA3972B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F69917-ACB8-F2F4-3B02-D8A2218B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19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635E1A-09CF-9345-9F59-517FBD19D8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D2E022-AE50-F191-2C42-A3956A672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765794-D88F-4875-DDD1-FBCED949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C441CB-FD86-DDDA-4C5C-B963CF810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F45C2E-8DDC-2223-3E33-FC17A8A4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596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03E13-197C-03E8-C232-EB39BE2C9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0167B1-0918-8DA3-9152-D0DF3F2A1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F1074-B939-0468-63BA-E4F948EA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AA0CFC-FD76-B0DD-A975-2A728F676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B0A122-EC19-07D4-B150-0C7CD81C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3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0D7BF-3EF0-9D73-0826-23B64A935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663A50-E842-5096-6987-F7055287E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314E51-A575-B448-C745-356E644D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5AE186-E601-4FDA-FDDE-2892DFD08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864742-563C-0D4C-78FC-9F63AA34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81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12AF0-44A1-83B0-D2A5-AF0D6A767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726E55-4175-3D7D-2315-42CABBA34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09216C-88E8-A436-9978-610F5E985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B0D5BE-4497-C5AE-5608-5255A12F4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E72BDB-6F54-0F8B-47E4-F0CF92ED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31864C-B9C6-0CF5-05BD-7A4B79DA3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55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153047-3255-4729-D055-115597B58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560A95-8BBC-7862-4F67-F1D46864F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95933E-39F5-99C3-0082-9A9232825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9055935-F81A-1D72-E185-081078EE1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A9D3A1-BF57-8920-6DC0-2267F7E61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AE931C-1576-9729-1D22-949A03F3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566652-AD8C-D449-B4DE-80B251E2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7DACA12-C7C4-2D5A-EBEC-FE560DC6F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814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2E09E0-FB62-0C9A-B0EA-8A4A237B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4572F70-0A7E-A0C8-1833-20D611B3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65A772-1E29-89F1-4853-33E6232CF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161299-BDB2-635A-C1D1-4B52DF43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650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7B6678-6D3B-48B3-AD5A-EDF3ECB95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BBF4AE-61B4-285C-FB8A-0DB8C47B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3DD542-2044-1547-BE83-48D2E5D28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448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087AB-A2CC-11F8-359B-14393DD1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05ACA4-B2AD-D869-BB52-D5D9A682C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C49B44-DE84-2E86-B8E4-23082881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727838-4A1B-FFC3-AE9B-B9D7739F2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FAE443-789D-8038-CE49-97688CE2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092CE0-6E7B-7117-892E-D4F825DE3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484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731CBC-E811-7F45-8F21-631CC903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444422-90E8-0A2E-86D6-0A8E4AFA35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91E5EB-E495-CF1D-68C2-0DB335B03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B7C8C5-06DA-D875-7623-41411A5E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57647A-655A-CB4D-A20A-048AD2EEA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C319EE-2F4E-D6E4-5E48-A268AB1CD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95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D2E6635-E45B-5F45-2783-4C532C28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326776-83D7-1067-6C73-2C6653CB1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F52A4-CF25-16FC-D012-FA5758573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3F2049-E6AE-454C-97DE-2774D991E820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C5FBEB-938A-11E4-407D-F95F0D280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34ADBD-2586-1B51-8962-1227049D2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AEAB5C-3562-4EFF-AEB9-EAE8F0E461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48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3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5">
            <a:extLst>
              <a:ext uri="{FF2B5EF4-FFF2-40B4-BE49-F238E27FC236}">
                <a16:creationId xmlns:a16="http://schemas.microsoft.com/office/drawing/2014/main" id="{3E6FA41D-B56D-8AB7-08B2-BA86AE718197}"/>
              </a:ext>
            </a:extLst>
          </p:cNvPr>
          <p:cNvSpPr txBox="1"/>
          <p:nvPr/>
        </p:nvSpPr>
        <p:spPr>
          <a:xfrm>
            <a:off x="6387548" y="1365198"/>
            <a:ext cx="52171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bg1"/>
                </a:solidFill>
              </a:rPr>
              <a:t>Visit my poster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“</a:t>
            </a:r>
            <a:r>
              <a:rPr lang="en-US" sz="3200" b="1" dirty="0">
                <a:solidFill>
                  <a:schemeClr val="bg1"/>
                </a:solidFill>
              </a:rPr>
              <a:t>ADD POSTER’S TITLE”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5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bg1"/>
                </a:solidFill>
              </a:rPr>
              <a:t>at the </a:t>
            </a:r>
            <a:r>
              <a:rPr lang="en-US" sz="2400" dirty="0">
                <a:solidFill>
                  <a:schemeClr val="bg1"/>
                </a:solidFill>
              </a:rPr>
              <a:t>[</a:t>
            </a:r>
            <a:r>
              <a:rPr lang="en-US" sz="2800" b="1" dirty="0">
                <a:solidFill>
                  <a:schemeClr val="bg1"/>
                </a:solidFill>
              </a:rPr>
              <a:t>add meeting’s name</a:t>
            </a:r>
            <a:r>
              <a:rPr lang="en-US" sz="2400" dirty="0">
                <a:solidFill>
                  <a:schemeClr val="bg1"/>
                </a:solidFill>
              </a:rPr>
              <a:t>]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chemeClr val="bg1"/>
              </a:solidFill>
            </a:endParaRP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[add poster number]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[add poster session]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[add date and time]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09B8B80-EA72-41BF-366A-9084D0B7C3C4}"/>
              </a:ext>
            </a:extLst>
          </p:cNvPr>
          <p:cNvSpPr/>
          <p:nvPr/>
        </p:nvSpPr>
        <p:spPr>
          <a:xfrm>
            <a:off x="143234" y="150861"/>
            <a:ext cx="5952766" cy="6556277"/>
          </a:xfrm>
          <a:prstGeom prst="rect">
            <a:avLst/>
          </a:prstGeom>
          <a:solidFill>
            <a:srgbClr val="FFFFFF"/>
          </a:solidFill>
          <a:ln w="57150">
            <a:solidFill>
              <a:srgbClr val="D27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Imagen que contiene Icono&#10;&#10;Descripción generada automáticamente">
            <a:extLst>
              <a:ext uri="{FF2B5EF4-FFF2-40B4-BE49-F238E27FC236}">
                <a16:creationId xmlns:a16="http://schemas.microsoft.com/office/drawing/2014/main" id="{08B885F9-0698-7609-2AF5-F8C6C373DC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6" t="16046" r="1341" b="14995"/>
          <a:stretch/>
        </p:blipFill>
        <p:spPr>
          <a:xfrm>
            <a:off x="434782" y="719847"/>
            <a:ext cx="5369669" cy="5642041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512416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31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Rodríguez Villamayor</dc:creator>
  <cp:lastModifiedBy>Lydia Jiménez Díaz</cp:lastModifiedBy>
  <cp:revision>2</cp:revision>
  <dcterms:created xsi:type="dcterms:W3CDTF">2024-05-05T16:24:06Z</dcterms:created>
  <dcterms:modified xsi:type="dcterms:W3CDTF">2024-05-10T11:11:17Z</dcterms:modified>
</cp:coreProperties>
</file>